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6"/>
  </p:notesMasterIdLst>
  <p:sldIdLst>
    <p:sldId id="257" r:id="rId2"/>
    <p:sldId id="269" r:id="rId3"/>
    <p:sldId id="27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1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130" autoAdjust="0"/>
  </p:normalViewPr>
  <p:slideViewPr>
    <p:cSldViewPr>
      <p:cViewPr varScale="1">
        <p:scale>
          <a:sx n="100" d="100"/>
          <a:sy n="100" d="100"/>
        </p:scale>
        <p:origin x="-13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EAD37-966D-4F8C-94E6-3D84456FEFF9}" type="datetimeFigureOut">
              <a:rPr lang="lt-LT" smtClean="0"/>
              <a:pPr/>
              <a:t>2020-06-11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AF6F11-39B5-44D0-8A01-984B0217B21B}" type="slidenum">
              <a:rPr lang="lt-LT" smtClean="0"/>
              <a:pPr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F6F11-39B5-44D0-8A01-984B0217B21B}" type="slidenum">
              <a:rPr lang="lt-LT" smtClean="0"/>
              <a:pPr/>
              <a:t>1</a:t>
            </a:fld>
            <a:endParaRPr lang="lt-L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F6F11-39B5-44D0-8A01-984B0217B21B}" type="slidenum">
              <a:rPr lang="lt-LT" smtClean="0"/>
              <a:pPr/>
              <a:t>8</a:t>
            </a:fld>
            <a:endParaRPr lang="lt-L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C5251-4319-420E-9AD8-D31E7D3957CD}" type="datetimeFigureOut">
              <a:rPr lang="lt-LT" smtClean="0"/>
              <a:pPr/>
              <a:t>2020-06-11</a:t>
            </a:fld>
            <a:endParaRPr lang="lt-LT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105C-27E6-41A7-9C85-B1AB667A11E9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C5251-4319-420E-9AD8-D31E7D3957CD}" type="datetimeFigureOut">
              <a:rPr lang="lt-LT" smtClean="0"/>
              <a:pPr/>
              <a:t>2020-06-11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105C-27E6-41A7-9C85-B1AB667A11E9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C5251-4319-420E-9AD8-D31E7D3957CD}" type="datetimeFigureOut">
              <a:rPr lang="lt-LT" smtClean="0"/>
              <a:pPr/>
              <a:t>2020-06-11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105C-27E6-41A7-9C85-B1AB667A11E9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C5251-4319-420E-9AD8-D31E7D3957CD}" type="datetimeFigureOut">
              <a:rPr lang="lt-LT" smtClean="0"/>
              <a:pPr/>
              <a:t>2020-06-11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105C-27E6-41A7-9C85-B1AB667A11E9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C5251-4319-420E-9AD8-D31E7D3957CD}" type="datetimeFigureOut">
              <a:rPr lang="lt-LT" smtClean="0"/>
              <a:pPr/>
              <a:t>2020-06-11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105C-27E6-41A7-9C85-B1AB667A11E9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C5251-4319-420E-9AD8-D31E7D3957CD}" type="datetimeFigureOut">
              <a:rPr lang="lt-LT" smtClean="0"/>
              <a:pPr/>
              <a:t>2020-06-11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105C-27E6-41A7-9C85-B1AB667A11E9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C5251-4319-420E-9AD8-D31E7D3957CD}" type="datetimeFigureOut">
              <a:rPr lang="lt-LT" smtClean="0"/>
              <a:pPr/>
              <a:t>2020-06-11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105C-27E6-41A7-9C85-B1AB667A11E9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C5251-4319-420E-9AD8-D31E7D3957CD}" type="datetimeFigureOut">
              <a:rPr lang="lt-LT" smtClean="0"/>
              <a:pPr/>
              <a:t>2020-06-11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105C-27E6-41A7-9C85-B1AB667A11E9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C5251-4319-420E-9AD8-D31E7D3957CD}" type="datetimeFigureOut">
              <a:rPr lang="lt-LT" smtClean="0"/>
              <a:pPr/>
              <a:t>2020-06-11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105C-27E6-41A7-9C85-B1AB667A11E9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C5251-4319-420E-9AD8-D31E7D3957CD}" type="datetimeFigureOut">
              <a:rPr lang="lt-LT" smtClean="0"/>
              <a:pPr/>
              <a:t>2020-06-11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105C-27E6-41A7-9C85-B1AB667A11E9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C5251-4319-420E-9AD8-D31E7D3957CD}" type="datetimeFigureOut">
              <a:rPr lang="lt-LT" smtClean="0"/>
              <a:pPr/>
              <a:t>2020-06-11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0DF105C-27E6-41A7-9C85-B1AB667A11E9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DC5251-4319-420E-9AD8-D31E7D3957CD}" type="datetimeFigureOut">
              <a:rPr lang="lt-LT" smtClean="0"/>
              <a:pPr/>
              <a:t>2020-06-11</a:t>
            </a:fld>
            <a:endParaRPr lang="lt-L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0DF105C-27E6-41A7-9C85-B1AB667A11E9}" type="slidenum">
              <a:rPr lang="lt-LT" smtClean="0"/>
              <a:pPr/>
              <a:t>‹#›</a:t>
            </a:fld>
            <a:endParaRPr lang="lt-LT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photo.php?fbid=1538586979648178&amp;set=pcb.2279807265657500&amp;type=3&amp;ifg=1&amp;__tn__=HH-R&amp;eid=ARAZWWaACcuH1DlTHC_qwbHkawnP3DfU-h28td9tzIyExg2-6ngRv9Nv5wZJT_i7p7faPo4uF4VWTcov" TargetMode="Externa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facebook.com/photo.php?fbid=3513541335328289&amp;set=pcb.2289100311394862&amp;type=3&amp;ifg=1&amp;__tn__=HH-R&amp;eid=ARApscAtt9e26Gc5GofPMqX2dfFOvEPSU-M25MZTK8V7XMVx9olVv7GGON-lE__urRbo2duXHGuOCrAZ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s://www.facebook.com/photo.php?fbid=2894518210624695&amp;set=gm.2283365595301667&amp;type=3&amp;eid=ARAjn19YY-uDRM-bexShZPZeLGOZTzqjM5VFU4nRICYB3SCbg6vX7I_JEWR_7vHab-5X7GJS1VD09f6d&amp;ifg=1" TargetMode="Externa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photo.php?fbid=1543049195868623&amp;set=pcb.2283293758642184&amp;type=3&amp;ifg=1&amp;__tn__=HH-R&amp;eid=ARAP0LCnLozCaS5Zuvs0P7xk5cFtPkT_W3hccnTf9YdxwR_BwVALHfE103jwf_1b5WYbQHNiTLuf5GNN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lt-LT" dirty="0" smtClean="0"/>
          </a:p>
          <a:p>
            <a:endParaRPr lang="lt-LT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lt-LT" sz="4000" b="1" dirty="0" smtClean="0">
                <a:solidFill>
                  <a:schemeClr val="accent3"/>
                </a:solidFill>
                <a:latin typeface="Mistral" pitchFamily="66" charset="0"/>
              </a:rPr>
              <a:t>RESPUBLIKINIS  IKIMOKYKLINIO IR  PRIEŠMOKYKLINIO  AMŽI AUS VAIKŲ  KŪRYBINIS  PROJEKTAS</a:t>
            </a:r>
          </a:p>
          <a:p>
            <a:pPr algn="ctr">
              <a:buNone/>
            </a:pPr>
            <a:r>
              <a:rPr lang="lt-LT" sz="4000" dirty="0" smtClean="0">
                <a:latin typeface="Matura MT Script Capitals" pitchFamily="66" charset="0"/>
              </a:rPr>
              <a:t> </a:t>
            </a:r>
            <a:r>
              <a:rPr lang="lt-LT" sz="6400" b="1" dirty="0" smtClean="0">
                <a:solidFill>
                  <a:srgbClr val="7030A0"/>
                </a:solidFill>
                <a:latin typeface="Matura MT Script Capitals" pitchFamily="66" charset="0"/>
              </a:rPr>
              <a:t>“Desertas Mamai</a:t>
            </a:r>
            <a:r>
              <a:rPr lang="lt-LT" sz="6400" b="1" dirty="0" smtClean="0">
                <a:solidFill>
                  <a:schemeClr val="accent2">
                    <a:lumMod val="75000"/>
                  </a:schemeClr>
                </a:solidFill>
                <a:latin typeface="Matura MT Script Capitals" pitchFamily="66" charset="0"/>
              </a:rPr>
              <a:t>”</a:t>
            </a:r>
            <a:endParaRPr lang="lt-LT" sz="6400" dirty="0" smtClean="0">
              <a:solidFill>
                <a:schemeClr val="accent2">
                  <a:lumMod val="75000"/>
                </a:schemeClr>
              </a:solidFill>
              <a:latin typeface="Matura MT Script Capitals" pitchFamily="66" charset="0"/>
            </a:endParaRPr>
          </a:p>
          <a:p>
            <a:endParaRPr lang="lt-LT" dirty="0" smtClean="0"/>
          </a:p>
          <a:p>
            <a:pPr algn="ctr">
              <a:buNone/>
            </a:pPr>
            <a:r>
              <a:rPr lang="lt-LT" sz="6500" dirty="0" smtClean="0">
                <a:latin typeface="Mistral" pitchFamily="66" charset="0"/>
              </a:rPr>
              <a:t> </a:t>
            </a:r>
            <a:r>
              <a:rPr lang="en-GB" sz="6500" b="1" dirty="0" smtClean="0">
                <a:latin typeface="Mistral" pitchFamily="66" charset="0"/>
              </a:rPr>
              <a:t> </a:t>
            </a:r>
            <a:r>
              <a:rPr lang="en-GB" sz="6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stral" pitchFamily="66" charset="0"/>
              </a:rPr>
              <a:t>RENGĖJAS:</a:t>
            </a:r>
            <a:r>
              <a:rPr lang="en-GB" sz="6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stral" pitchFamily="66" charset="0"/>
              </a:rPr>
              <a:t>  </a:t>
            </a:r>
            <a:r>
              <a:rPr lang="en-GB" sz="6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istral" pitchFamily="66" charset="0"/>
              </a:rPr>
              <a:t>Kauno</a:t>
            </a:r>
            <a:r>
              <a:rPr lang="en-GB" sz="6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stral" pitchFamily="66" charset="0"/>
              </a:rPr>
              <a:t> </a:t>
            </a:r>
            <a:r>
              <a:rPr lang="en-GB" sz="6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istral" pitchFamily="66" charset="0"/>
              </a:rPr>
              <a:t>lopšelis</a:t>
            </a:r>
            <a:r>
              <a:rPr lang="en-GB" sz="6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stral" pitchFamily="66" charset="0"/>
              </a:rPr>
              <a:t> – </a:t>
            </a:r>
            <a:r>
              <a:rPr lang="en-GB" sz="6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istral" pitchFamily="66" charset="0"/>
              </a:rPr>
              <a:t>darželis</a:t>
            </a:r>
            <a:r>
              <a:rPr lang="en-GB" sz="6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stral" pitchFamily="66" charset="0"/>
              </a:rPr>
              <a:t> “</a:t>
            </a:r>
            <a:r>
              <a:rPr lang="en-GB" sz="6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istral" pitchFamily="66" charset="0"/>
              </a:rPr>
              <a:t>Obelėlė</a:t>
            </a:r>
            <a:r>
              <a:rPr lang="en-GB" sz="6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stral" pitchFamily="66" charset="0"/>
              </a:rPr>
              <a:t>”.</a:t>
            </a:r>
            <a:endParaRPr lang="lt-LT" sz="6500" dirty="0" smtClean="0">
              <a:solidFill>
                <a:schemeClr val="tx1">
                  <a:lumMod val="85000"/>
                  <a:lumOff val="15000"/>
                </a:schemeClr>
              </a:solidFill>
              <a:latin typeface="Mistral" pitchFamily="66" charset="0"/>
            </a:endParaRPr>
          </a:p>
          <a:p>
            <a:pPr algn="ctr">
              <a:buNone/>
            </a:pPr>
            <a:endParaRPr lang="lt-LT" sz="2900" dirty="0" smtClean="0">
              <a:solidFill>
                <a:schemeClr val="tx1">
                  <a:lumMod val="85000"/>
                  <a:lumOff val="15000"/>
                </a:schemeClr>
              </a:solidFill>
              <a:latin typeface="Mistral" pitchFamily="66" charset="0"/>
            </a:endParaRPr>
          </a:p>
          <a:p>
            <a:pPr algn="ctr">
              <a:buNone/>
            </a:pPr>
            <a:r>
              <a:rPr lang="en-GB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lt-LT" sz="25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GB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Projekto</a:t>
            </a:r>
            <a:r>
              <a:rPr lang="en-GB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koordinatoriai</a:t>
            </a: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GB" sz="3500" dirty="0" err="1" smtClean="0">
                <a:latin typeface="Times New Roman" pitchFamily="18" charset="0"/>
                <a:cs typeface="Times New Roman" pitchFamily="18" charset="0"/>
              </a:rPr>
              <a:t>Kauno</a:t>
            </a: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 smtClean="0">
                <a:latin typeface="Times New Roman" pitchFamily="18" charset="0"/>
                <a:cs typeface="Times New Roman" pitchFamily="18" charset="0"/>
              </a:rPr>
              <a:t>pedagog</a:t>
            </a:r>
            <a:r>
              <a:rPr lang="lt-LT" sz="3500" dirty="0" smtClean="0">
                <a:latin typeface="Times New Roman" pitchFamily="18" charset="0"/>
                <a:cs typeface="Times New Roman" pitchFamily="18" charset="0"/>
              </a:rPr>
              <a:t>ų kvalifikacinis centras, </a:t>
            </a:r>
          </a:p>
          <a:p>
            <a:pPr algn="just">
              <a:buNone/>
            </a:pPr>
            <a:r>
              <a:rPr lang="en-GB" sz="3500" dirty="0" err="1" smtClean="0">
                <a:latin typeface="Times New Roman" pitchFamily="18" charset="0"/>
                <a:cs typeface="Times New Roman" pitchFamily="18" charset="0"/>
              </a:rPr>
              <a:t>Kauno</a:t>
            </a: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 smtClean="0">
                <a:latin typeface="Times New Roman" pitchFamily="18" charset="0"/>
                <a:cs typeface="Times New Roman" pitchFamily="18" charset="0"/>
              </a:rPr>
              <a:t>lopšelio-darželio</a:t>
            </a: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GB" sz="3500" dirty="0" err="1" smtClean="0">
                <a:latin typeface="Times New Roman" pitchFamily="18" charset="0"/>
                <a:cs typeface="Times New Roman" pitchFamily="18" charset="0"/>
              </a:rPr>
              <a:t>Obelėlė</a:t>
            </a: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GB" sz="3500" dirty="0" err="1" smtClean="0">
                <a:latin typeface="Times New Roman" pitchFamily="18" charset="0"/>
                <a:cs typeface="Times New Roman" pitchFamily="18" charset="0"/>
              </a:rPr>
              <a:t>direktorė</a:t>
            </a: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 Vanda </a:t>
            </a:r>
            <a:r>
              <a:rPr lang="en-GB" sz="3500" dirty="0" err="1" smtClean="0">
                <a:latin typeface="Times New Roman" pitchFamily="18" charset="0"/>
                <a:cs typeface="Times New Roman" pitchFamily="18" charset="0"/>
              </a:rPr>
              <a:t>Kepežinskienė</a:t>
            </a: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lt-LT" sz="3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lt-LT" sz="3500" dirty="0" smtClean="0">
                <a:latin typeface="Times New Roman" pitchFamily="18" charset="0"/>
                <a:cs typeface="Times New Roman" pitchFamily="18" charset="0"/>
              </a:rPr>
              <a:t>direktorės pavaduotoja ugdymui Edita Gailevičienė</a:t>
            </a:r>
          </a:p>
          <a:p>
            <a:pPr algn="just">
              <a:buNone/>
            </a:pP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lt-LT" sz="3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GB" sz="35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Projekto</a:t>
            </a:r>
            <a:r>
              <a:rPr lang="en-GB" sz="3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organizatoriai</a:t>
            </a:r>
            <a:r>
              <a:rPr lang="lt-LT" sz="3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35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GB" sz="35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priešm.ugd.ped</a:t>
            </a: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3500" dirty="0" err="1" smtClean="0">
                <a:latin typeface="Times New Roman" pitchFamily="18" charset="0"/>
                <a:cs typeface="Times New Roman" pitchFamily="18" charset="0"/>
              </a:rPr>
              <a:t>Loreta</a:t>
            </a: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 smtClean="0">
                <a:latin typeface="Times New Roman" pitchFamily="18" charset="0"/>
                <a:cs typeface="Times New Roman" pitchFamily="18" charset="0"/>
              </a:rPr>
              <a:t>Kastanjeda-Martines</a:t>
            </a: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, Regina </a:t>
            </a:r>
            <a:r>
              <a:rPr lang="en-GB" sz="3500" dirty="0" err="1" smtClean="0">
                <a:latin typeface="Times New Roman" pitchFamily="18" charset="0"/>
                <a:cs typeface="Times New Roman" pitchFamily="18" charset="0"/>
              </a:rPr>
              <a:t>Jankūnienė</a:t>
            </a:r>
            <a:endParaRPr lang="lt-LT" sz="3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lt-LT" sz="3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GB" sz="3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DALYVIAI</a:t>
            </a:r>
            <a:r>
              <a:rPr lang="en-GB" sz="35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3500" dirty="0" err="1" smtClean="0">
                <a:latin typeface="Times New Roman" pitchFamily="18" charset="0"/>
                <a:cs typeface="Times New Roman" pitchFamily="18" charset="0"/>
              </a:rPr>
              <a:t>Ikimokyklin</a:t>
            </a:r>
            <a:r>
              <a:rPr lang="lt-LT" sz="3500" dirty="0" smtClean="0">
                <a:latin typeface="Times New Roman" pitchFamily="18" charset="0"/>
                <a:cs typeface="Times New Roman" pitchFamily="18" charset="0"/>
              </a:rPr>
              <a:t>ių</a:t>
            </a: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 smtClean="0"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 smtClean="0">
                <a:latin typeface="Times New Roman" pitchFamily="18" charset="0"/>
                <a:cs typeface="Times New Roman" pitchFamily="18" charset="0"/>
              </a:rPr>
              <a:t>priešmokyklinių</a:t>
            </a: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3500" dirty="0" smtClean="0">
                <a:latin typeface="Times New Roman" pitchFamily="18" charset="0"/>
                <a:cs typeface="Times New Roman" pitchFamily="18" charset="0"/>
              </a:rPr>
              <a:t>įstaigų ugdytiniai, pedagogai, šeimų nariai.</a:t>
            </a:r>
          </a:p>
          <a:p>
            <a:pPr algn="ctr">
              <a:buNone/>
            </a:pPr>
            <a:endParaRPr lang="lt-LT" sz="2900" dirty="0" smtClean="0"/>
          </a:p>
          <a:p>
            <a:endParaRPr lang="lt-LT" dirty="0"/>
          </a:p>
        </p:txBody>
      </p:sp>
      <p:pic>
        <p:nvPicPr>
          <p:cNvPr id="4" name="Picture 3" descr="received_142909683810548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857232"/>
            <a:ext cx="3143272" cy="1928826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071934" y="1071546"/>
            <a:ext cx="378618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                                          </a:t>
            </a:r>
            <a:r>
              <a:rPr kumimoji="0" lang="lt-LT" altLang="zh-CN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Tavo žvilgsnio spindinčio,</a:t>
            </a:r>
            <a:endParaRPr kumimoji="0" lang="lt-LT" altLang="zh-CN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altLang="zh-CN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                               </a:t>
            </a:r>
            <a:r>
              <a:rPr kumimoji="0" lang="en-US" altLang="zh-CN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</a:t>
            </a:r>
            <a:r>
              <a:rPr kumimoji="0" lang="lt-LT" altLang="zh-CN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Tavo žodžio versmės,</a:t>
            </a:r>
            <a:endParaRPr kumimoji="0" lang="lt-LT" altLang="zh-CN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altLang="zh-CN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                                   </a:t>
            </a:r>
            <a:r>
              <a:rPr kumimoji="0" lang="en-US" altLang="zh-CN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T</a:t>
            </a:r>
            <a:r>
              <a:rPr kumimoji="0" lang="lt-LT" altLang="zh-CN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avo vardo vienintelio</a:t>
            </a:r>
            <a:endParaRPr kumimoji="0" lang="lt-LT" altLang="zh-CN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altLang="zh-CN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                                         MAMA, amžiams reikės.</a:t>
            </a:r>
            <a:endParaRPr kumimoji="0" lang="lt-LT" altLang="zh-CN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                     </a:t>
            </a:r>
            <a:endParaRPr kumimoji="0" lang="lt-LT" altLang="zh-CN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                                               (autorius nežinomas)</a:t>
            </a:r>
            <a:endParaRPr kumimoji="0" lang="lt-LT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Edita Gailevičienė nuotrauka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428604"/>
            <a:ext cx="3571900" cy="2428892"/>
          </a:xfrm>
          <a:prstGeom prst="rect">
            <a:avLst/>
          </a:prstGeom>
          <a:noFill/>
        </p:spPr>
      </p:pic>
      <p:pic>
        <p:nvPicPr>
          <p:cNvPr id="23556" name="Picture 4" descr="Edita Gailevičienė nuotrauka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57166"/>
            <a:ext cx="3357586" cy="2428892"/>
          </a:xfrm>
          <a:prstGeom prst="rect">
            <a:avLst/>
          </a:prstGeom>
          <a:noFill/>
        </p:spPr>
      </p:pic>
      <p:pic>
        <p:nvPicPr>
          <p:cNvPr id="23558" name="Picture 6" descr="Edita Gailevičienė nuotrauka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3071810"/>
            <a:ext cx="2857520" cy="3500487"/>
          </a:xfrm>
          <a:prstGeom prst="rect">
            <a:avLst/>
          </a:prstGeom>
          <a:noFill/>
        </p:spPr>
      </p:pic>
      <p:pic>
        <p:nvPicPr>
          <p:cNvPr id="23562" name="Picture 10" descr="Edita Gailevičienė nuotrauka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3214686"/>
            <a:ext cx="3071834" cy="3500462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857224" y="1928802"/>
            <a:ext cx="2571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 smtClean="0">
                <a:solidFill>
                  <a:schemeClr val="bg1"/>
                </a:solidFill>
              </a:rPr>
              <a:t>Kauno lopšelis-darželis "Liepaitė</a:t>
            </a:r>
            <a:r>
              <a:rPr lang="lt-LT" dirty="0" smtClean="0">
                <a:solidFill>
                  <a:schemeClr val="bg1"/>
                </a:solidFill>
                <a:hlinkClick r:id="rId6"/>
              </a:rPr>
              <a:t>”</a:t>
            </a:r>
            <a:endParaRPr lang="lt-LT" dirty="0"/>
          </a:p>
        </p:txBody>
      </p:sp>
      <p:sp>
        <p:nvSpPr>
          <p:cNvPr id="10" name="Rectangle 9"/>
          <p:cNvSpPr/>
          <p:nvPr/>
        </p:nvSpPr>
        <p:spPr>
          <a:xfrm>
            <a:off x="5072066" y="428604"/>
            <a:ext cx="3424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 smtClean="0">
                <a:solidFill>
                  <a:schemeClr val="bg1"/>
                </a:solidFill>
              </a:rPr>
              <a:t>Kauno lopšelis-darželis "Liepaitė</a:t>
            </a:r>
            <a:r>
              <a:rPr lang="lt-LT" dirty="0" smtClean="0">
                <a:solidFill>
                  <a:schemeClr val="bg1"/>
                </a:solidFill>
                <a:hlinkClick r:id="rId6"/>
              </a:rPr>
              <a:t>”</a:t>
            </a:r>
            <a:endParaRPr lang="lt-LT" dirty="0"/>
          </a:p>
        </p:txBody>
      </p:sp>
      <p:sp>
        <p:nvSpPr>
          <p:cNvPr id="11" name="Rectangle 10"/>
          <p:cNvSpPr/>
          <p:nvPr/>
        </p:nvSpPr>
        <p:spPr>
          <a:xfrm>
            <a:off x="1214414" y="3214686"/>
            <a:ext cx="28575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 smtClean="0">
                <a:solidFill>
                  <a:schemeClr val="bg1"/>
                </a:solidFill>
              </a:rPr>
              <a:t>Kauno lopšelis-darželis "Liepaitė</a:t>
            </a:r>
            <a:r>
              <a:rPr lang="lt-LT" dirty="0" smtClean="0">
                <a:solidFill>
                  <a:schemeClr val="bg1"/>
                </a:solidFill>
                <a:hlinkClick r:id="rId6"/>
              </a:rPr>
              <a:t>”</a:t>
            </a: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dita Gailevičienė nuotrauka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642918"/>
            <a:ext cx="2428892" cy="285752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28662" y="2714620"/>
            <a:ext cx="2571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200" dirty="0" smtClean="0">
                <a:solidFill>
                  <a:schemeClr val="bg1"/>
                </a:solidFill>
              </a:rPr>
              <a:t>Kauno lopšelis-darželis "Giliukas"</a:t>
            </a:r>
          </a:p>
          <a:p>
            <a:r>
              <a:rPr lang="lt-LT" sz="1200" dirty="0" smtClean="0">
                <a:solidFill>
                  <a:schemeClr val="bg1"/>
                </a:solidFill>
              </a:rPr>
              <a:t>Mindaugas Ručinskas</a:t>
            </a:r>
          </a:p>
          <a:p>
            <a:r>
              <a:rPr lang="lt-LT" sz="1200" dirty="0" smtClean="0">
                <a:solidFill>
                  <a:schemeClr val="bg1"/>
                </a:solidFill>
              </a:rPr>
              <a:t>mokytoja metodininkė Jolanta Juozapavičienė</a:t>
            </a:r>
            <a:endParaRPr lang="lt-LT" sz="1200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s://scontent.fvno5-1.fna.fbcdn.net/v/t1.0-9/94066159_1543485669158309_7789491247965536256_n.jpg?_nc_cat=109&amp;_nc_sid=ca434c&amp;_nc_ohc=TGXuJjV4awQAX-s9u0J&amp;_nc_ht=scontent.fvno5-1.fna&amp;oh=aa91b1c0a8251610fd0f6b4ecdf9801c&amp;oe=5EC2A8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714356"/>
            <a:ext cx="2428892" cy="2928959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071934" y="2786058"/>
            <a:ext cx="2428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200" dirty="0" smtClean="0">
                <a:solidFill>
                  <a:schemeClr val="bg1"/>
                </a:solidFill>
              </a:rPr>
              <a:t>Kauno lopšelis-darželis "Giliukas"</a:t>
            </a:r>
          </a:p>
          <a:p>
            <a:r>
              <a:rPr lang="lt-LT" sz="1200" dirty="0" smtClean="0">
                <a:solidFill>
                  <a:schemeClr val="bg1"/>
                </a:solidFill>
              </a:rPr>
              <a:t>Gabija Šatūnaitė</a:t>
            </a:r>
          </a:p>
          <a:p>
            <a:r>
              <a:rPr lang="lt-LT" sz="1200" dirty="0" smtClean="0">
                <a:solidFill>
                  <a:schemeClr val="bg1"/>
                </a:solidFill>
              </a:rPr>
              <a:t>mokytoja metodininkė</a:t>
            </a:r>
            <a:endParaRPr lang="en-US" sz="1200" dirty="0" smtClean="0">
              <a:solidFill>
                <a:schemeClr val="bg1"/>
              </a:solidFill>
            </a:endParaRPr>
          </a:p>
          <a:p>
            <a:r>
              <a:rPr lang="lt-LT" sz="1200" dirty="0" smtClean="0">
                <a:solidFill>
                  <a:schemeClr val="bg1"/>
                </a:solidFill>
              </a:rPr>
              <a:t> Jūratė Loginovienė</a:t>
            </a:r>
            <a:endParaRPr lang="lt-LT" sz="1200" dirty="0">
              <a:solidFill>
                <a:schemeClr val="bg1"/>
              </a:solidFill>
            </a:endParaRPr>
          </a:p>
        </p:txBody>
      </p:sp>
      <p:pic>
        <p:nvPicPr>
          <p:cNvPr id="1030" name="Picture 6" descr="https://scontent.fvno5-1.fna.fbcdn.net/v/t1.0-9/94380050_544331433188687_2265432297580789760_n.jpg?_nc_cat=107&amp;_nc_sid=07e735&amp;_nc_ohc=44dQ-G_Q49IAX9Q6YgS&amp;_nc_ht=scontent.fvno5-1.fna&amp;oh=24d69a00ea925271f52e8692d5290936&amp;oe=5EC4016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786190"/>
            <a:ext cx="2571768" cy="2786058"/>
          </a:xfrm>
          <a:prstGeom prst="rect">
            <a:avLst/>
          </a:prstGeom>
          <a:noFill/>
        </p:spPr>
      </p:pic>
      <p:pic>
        <p:nvPicPr>
          <p:cNvPr id="1032" name="Picture 8" descr="Regina Dapkienė nuotrauka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4000504"/>
            <a:ext cx="3643338" cy="2550337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4714876" y="5857892"/>
            <a:ext cx="2714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200" dirty="0" smtClean="0"/>
              <a:t>Mažeikių lopšelis-darželis "Pasaka"</a:t>
            </a:r>
          </a:p>
          <a:p>
            <a:r>
              <a:rPr lang="lt-LT" sz="1200" dirty="0" smtClean="0"/>
              <a:t>Danielius Mlynovskij 4metai</a:t>
            </a:r>
          </a:p>
          <a:p>
            <a:r>
              <a:rPr lang="lt-LT" sz="1200" dirty="0" smtClean="0"/>
              <a:t>Vyresnioji mokytoja Regina Dapkienė</a:t>
            </a:r>
            <a:endParaRPr lang="lt-LT" sz="1200" dirty="0"/>
          </a:p>
        </p:txBody>
      </p:sp>
      <p:sp>
        <p:nvSpPr>
          <p:cNvPr id="11" name="Rectangle 10"/>
          <p:cNvSpPr/>
          <p:nvPr/>
        </p:nvSpPr>
        <p:spPr>
          <a:xfrm>
            <a:off x="785786" y="5786454"/>
            <a:ext cx="2714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200" dirty="0" smtClean="0"/>
              <a:t>Mažeikių lopšelis-darželis "Pasaka"</a:t>
            </a:r>
          </a:p>
          <a:p>
            <a:r>
              <a:rPr lang="lt-LT" sz="1200" dirty="0" smtClean="0"/>
              <a:t>Danielius Mlynovskij 4metai</a:t>
            </a:r>
          </a:p>
          <a:p>
            <a:r>
              <a:rPr lang="lt-LT" sz="1200" dirty="0" smtClean="0"/>
              <a:t>Vyresnioji mokytoja Regina Dapkienė</a:t>
            </a:r>
            <a:endParaRPr lang="lt-LT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85786" y="2428868"/>
            <a:ext cx="30003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400" dirty="0" smtClean="0">
                <a:solidFill>
                  <a:schemeClr val="bg1"/>
                </a:solidFill>
              </a:rPr>
              <a:t>Kauno lopšelis-daželis "Klausutis”</a:t>
            </a:r>
            <a:br>
              <a:rPr lang="lt-LT" sz="1400" dirty="0" smtClean="0">
                <a:solidFill>
                  <a:schemeClr val="bg1"/>
                </a:solidFill>
              </a:rPr>
            </a:br>
            <a:r>
              <a:rPr lang="lt-LT" sz="1400" dirty="0" smtClean="0">
                <a:solidFill>
                  <a:schemeClr val="bg1"/>
                </a:solidFill>
              </a:rPr>
              <a:t>Aurėja Kurlinskaitė, </a:t>
            </a:r>
            <a:r>
              <a:rPr lang="en-US" sz="1400" dirty="0" smtClean="0">
                <a:solidFill>
                  <a:schemeClr val="bg1"/>
                </a:solidFill>
              </a:rPr>
              <a:t>5</a:t>
            </a:r>
            <a:r>
              <a:rPr lang="lt-LT" sz="1400" dirty="0" smtClean="0">
                <a:solidFill>
                  <a:schemeClr val="bg1"/>
                </a:solidFill>
              </a:rPr>
              <a:t>m.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lt-LT" sz="1400" dirty="0" smtClean="0">
                <a:solidFill>
                  <a:schemeClr val="bg1"/>
                </a:solidFill>
              </a:rPr>
              <a:t>Vyr.mokytoja Lina Butkienė</a:t>
            </a:r>
            <a:endParaRPr lang="lt-LT" sz="1400" dirty="0">
              <a:solidFill>
                <a:schemeClr val="bg1"/>
              </a:solidFill>
            </a:endParaRPr>
          </a:p>
        </p:txBody>
      </p:sp>
      <p:pic>
        <p:nvPicPr>
          <p:cNvPr id="24580" name="Picture 4" descr="Gintare MK nuotrauka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714356"/>
            <a:ext cx="2714644" cy="321471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142976" y="3071810"/>
            <a:ext cx="25003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200" dirty="0" smtClean="0">
                <a:solidFill>
                  <a:schemeClr val="bg1"/>
                </a:solidFill>
              </a:rPr>
              <a:t>Kauno lopšelis-darželis "Sadutė"</a:t>
            </a:r>
            <a:br>
              <a:rPr lang="lt-LT" sz="1200" dirty="0" smtClean="0">
                <a:solidFill>
                  <a:schemeClr val="bg1"/>
                </a:solidFill>
              </a:rPr>
            </a:br>
            <a:r>
              <a:rPr lang="lt-LT" sz="1200" dirty="0" smtClean="0">
                <a:solidFill>
                  <a:schemeClr val="bg1"/>
                </a:solidFill>
              </a:rPr>
              <a:t>Emilis Motiejūnas, 6m.</a:t>
            </a:r>
            <a:br>
              <a:rPr lang="lt-LT" sz="1200" dirty="0" smtClean="0">
                <a:solidFill>
                  <a:schemeClr val="bg1"/>
                </a:solidFill>
              </a:rPr>
            </a:br>
            <a:r>
              <a:rPr lang="lt-LT" sz="1200" dirty="0" smtClean="0">
                <a:solidFill>
                  <a:schemeClr val="bg1"/>
                </a:solidFill>
              </a:rPr>
              <a:t> mokytoja-metodininkė 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G</a:t>
            </a:r>
            <a:r>
              <a:rPr lang="lt-LT" sz="1200" dirty="0" smtClean="0">
                <a:solidFill>
                  <a:schemeClr val="bg1"/>
                </a:solidFill>
              </a:rPr>
              <a:t>intarė Kačiušienė</a:t>
            </a:r>
            <a:endParaRPr lang="lt-LT" sz="1200" dirty="0">
              <a:solidFill>
                <a:schemeClr val="bg1"/>
              </a:solidFill>
            </a:endParaRPr>
          </a:p>
        </p:txBody>
      </p:sp>
      <p:pic>
        <p:nvPicPr>
          <p:cNvPr id="24582" name="Picture 6" descr="https://scontent.fvno5-1.fna.fbcdn.net/v/t1.0-9/s960x960/93771413_2682225535215276_8975930183429128192_o.jpg?_nc_cat=106&amp;_nc_sid=07e735&amp;_nc_ohc=-Lc4C3K3hZ4AX-4SKUx&amp;_nc_ht=scontent.fvno5-1.fna&amp;_nc_tp=7&amp;oh=ba8b786e2b482b5ad697a0e96dc41ea8&amp;oe=5EC2DF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785794"/>
            <a:ext cx="2500330" cy="328614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5000628" y="785794"/>
            <a:ext cx="25003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200" dirty="0" smtClean="0">
                <a:solidFill>
                  <a:schemeClr val="bg1"/>
                </a:solidFill>
              </a:rPr>
              <a:t>Kauno lopšelis-darželis "Sadutė"</a:t>
            </a:r>
            <a:br>
              <a:rPr lang="lt-LT" sz="1200" dirty="0" smtClean="0">
                <a:solidFill>
                  <a:schemeClr val="bg1"/>
                </a:solidFill>
              </a:rPr>
            </a:br>
            <a:r>
              <a:rPr lang="lt-LT" sz="1200" dirty="0" smtClean="0">
                <a:solidFill>
                  <a:schemeClr val="bg1"/>
                </a:solidFill>
              </a:rPr>
              <a:t>Emilis Motiejūnas, 6m.</a:t>
            </a:r>
            <a:br>
              <a:rPr lang="lt-LT" sz="1200" dirty="0" smtClean="0">
                <a:solidFill>
                  <a:schemeClr val="bg1"/>
                </a:solidFill>
              </a:rPr>
            </a:br>
            <a:r>
              <a:rPr lang="lt-LT" sz="1200" dirty="0" smtClean="0">
                <a:solidFill>
                  <a:schemeClr val="bg1"/>
                </a:solidFill>
              </a:rPr>
              <a:t> mokytoja-metodininkė 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G</a:t>
            </a:r>
            <a:r>
              <a:rPr lang="lt-LT" sz="1200" dirty="0" smtClean="0">
                <a:solidFill>
                  <a:schemeClr val="bg1"/>
                </a:solidFill>
              </a:rPr>
              <a:t>intarė Kačiušie</a:t>
            </a:r>
            <a:r>
              <a:rPr lang="en-US" sz="1200" dirty="0" smtClean="0">
                <a:solidFill>
                  <a:schemeClr val="bg1"/>
                </a:solidFill>
              </a:rPr>
              <a:t>n</a:t>
            </a:r>
            <a:r>
              <a:rPr lang="lt-LT" sz="1200" dirty="0" smtClean="0">
                <a:solidFill>
                  <a:schemeClr val="bg1"/>
                </a:solidFill>
              </a:rPr>
              <a:t>ė</a:t>
            </a:r>
            <a:endParaRPr lang="lt-LT" sz="1200" dirty="0"/>
          </a:p>
        </p:txBody>
      </p:sp>
      <p:pic>
        <p:nvPicPr>
          <p:cNvPr id="24586" name="Picture 10" descr="Ausra Sadzeviciene nuotrauka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4143380"/>
            <a:ext cx="2428892" cy="2571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357290" y="5786454"/>
            <a:ext cx="23574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200" dirty="0" smtClean="0">
                <a:solidFill>
                  <a:schemeClr val="bg1"/>
                </a:solidFill>
              </a:rPr>
              <a:t>Radviliškio r.Pociūnėlių</a:t>
            </a:r>
          </a:p>
          <a:p>
            <a:r>
              <a:rPr lang="lt-LT" sz="1200" dirty="0" smtClean="0">
                <a:solidFill>
                  <a:schemeClr val="bg1"/>
                </a:solidFill>
              </a:rPr>
              <a:t> pagrindinė mokykla</a:t>
            </a:r>
          </a:p>
          <a:p>
            <a:r>
              <a:rPr lang="lt-LT" sz="1200" dirty="0" smtClean="0">
                <a:solidFill>
                  <a:schemeClr val="bg1"/>
                </a:solidFill>
              </a:rPr>
              <a:t>Matas Jučas 6m.</a:t>
            </a:r>
          </a:p>
          <a:p>
            <a:r>
              <a:rPr lang="lt-LT" sz="1200" dirty="0" smtClean="0">
                <a:solidFill>
                  <a:schemeClr val="bg1"/>
                </a:solidFill>
              </a:rPr>
              <a:t>auklėtoja Aušra Sadzevičienė</a:t>
            </a:r>
            <a:endParaRPr lang="lt-LT" sz="1200" dirty="0">
              <a:solidFill>
                <a:schemeClr val="bg1"/>
              </a:solidFill>
            </a:endParaRPr>
          </a:p>
        </p:txBody>
      </p:sp>
      <p:pic>
        <p:nvPicPr>
          <p:cNvPr id="24588" name="Picture 12" descr="Ausra Sadzeviciene nuotrauka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4143380"/>
            <a:ext cx="2500330" cy="2468806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5143504" y="4214818"/>
            <a:ext cx="228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200" dirty="0" smtClean="0">
                <a:solidFill>
                  <a:schemeClr val="bg1"/>
                </a:solidFill>
              </a:rPr>
              <a:t>Radviliškio r.Pociūnėlių</a:t>
            </a:r>
          </a:p>
          <a:p>
            <a:r>
              <a:rPr lang="lt-LT" sz="1200" dirty="0" smtClean="0">
                <a:solidFill>
                  <a:schemeClr val="bg1"/>
                </a:solidFill>
              </a:rPr>
              <a:t> pagrindinė mokykla</a:t>
            </a:r>
          </a:p>
          <a:p>
            <a:r>
              <a:rPr lang="lt-LT" sz="1200" dirty="0" smtClean="0">
                <a:solidFill>
                  <a:schemeClr val="bg1"/>
                </a:solidFill>
              </a:rPr>
              <a:t>Darija Kuplytė  5 m.</a:t>
            </a:r>
          </a:p>
          <a:p>
            <a:r>
              <a:rPr lang="lt-LT" sz="1200" dirty="0" smtClean="0">
                <a:solidFill>
                  <a:schemeClr val="bg1"/>
                </a:solidFill>
              </a:rPr>
              <a:t>auklėtoja Aušra Sadzevičienė</a:t>
            </a:r>
            <a:endParaRPr lang="lt-LT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scontent.fvno5-1.fna.fbcdn.net/v/t1.0-9/p720x720/93780346_3558391467511146_3909608923098775552_o.jpg?_nc_cat=107&amp;_nc_sid=ca434c&amp;_nc_ohc=hXdRSGBGoIwAX_Fr8jX&amp;_nc_ht=scontent.fvno5-1.fna&amp;_nc_tp=6&amp;oh=54f9ad7600998d6603c815428df52774&amp;oe=5EC4FD2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714356"/>
            <a:ext cx="2286016" cy="272717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714480" y="714356"/>
            <a:ext cx="228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200" dirty="0" smtClean="0">
                <a:solidFill>
                  <a:schemeClr val="bg1"/>
                </a:solidFill>
              </a:rPr>
              <a:t>Radviliškio r.Pociūnėlių</a:t>
            </a:r>
          </a:p>
          <a:p>
            <a:r>
              <a:rPr lang="lt-LT" sz="1200" dirty="0" smtClean="0">
                <a:solidFill>
                  <a:schemeClr val="bg1"/>
                </a:solidFill>
              </a:rPr>
              <a:t> pagrindinė mokykla</a:t>
            </a:r>
          </a:p>
          <a:p>
            <a:r>
              <a:rPr lang="lt-LT" sz="1200" dirty="0" smtClean="0">
                <a:solidFill>
                  <a:schemeClr val="bg1"/>
                </a:solidFill>
              </a:rPr>
              <a:t>Ugnius Gudeliauskas  5 m.</a:t>
            </a:r>
          </a:p>
          <a:p>
            <a:r>
              <a:rPr lang="lt-LT" sz="1200" dirty="0" smtClean="0">
                <a:solidFill>
                  <a:schemeClr val="bg1"/>
                </a:solidFill>
              </a:rPr>
              <a:t>auklėtoja Aušra Sadzevičienė</a:t>
            </a:r>
            <a:endParaRPr lang="lt-LT" sz="1200" dirty="0">
              <a:solidFill>
                <a:schemeClr val="bg1"/>
              </a:solidFill>
            </a:endParaRPr>
          </a:p>
        </p:txBody>
      </p:sp>
      <p:pic>
        <p:nvPicPr>
          <p:cNvPr id="25606" name="Picture 6" descr="Ausra Sadzeviciene nuotrauka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785794"/>
            <a:ext cx="2214578" cy="2928957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286380" y="2857496"/>
            <a:ext cx="228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200" dirty="0" smtClean="0"/>
              <a:t>Radviliškio r.Pociūėlių</a:t>
            </a:r>
          </a:p>
          <a:p>
            <a:r>
              <a:rPr lang="lt-LT" sz="1200" dirty="0" smtClean="0">
                <a:solidFill>
                  <a:schemeClr val="bg1"/>
                </a:solidFill>
              </a:rPr>
              <a:t> </a:t>
            </a:r>
            <a:r>
              <a:rPr lang="lt-LT" sz="1200" dirty="0" smtClean="0"/>
              <a:t>pagrindinė mokykla</a:t>
            </a:r>
          </a:p>
          <a:p>
            <a:r>
              <a:rPr lang="lt-LT" sz="1200" dirty="0" smtClean="0"/>
              <a:t>Darija Kuplytė  5 m.</a:t>
            </a:r>
          </a:p>
          <a:p>
            <a:r>
              <a:rPr lang="lt-LT" sz="1200" dirty="0" smtClean="0"/>
              <a:t>auklėtoja Aušra Sadzevičienė</a:t>
            </a:r>
            <a:endParaRPr lang="lt-LT" sz="1200" dirty="0"/>
          </a:p>
        </p:txBody>
      </p:sp>
      <p:pic>
        <p:nvPicPr>
          <p:cNvPr id="25608" name="Picture 8" descr="https://scontent.fvno5-1.fna.fbcdn.net/v/t1.0-9/93522229_2679578092170141_4037870536481570816_n.jpg?_nc_cat=102&amp;_nc_sid=07e735&amp;_nc_ohc=h3MW_P3YCA8AX9bEP3H&amp;_nc_ht=scontent.fvno5-1.fna&amp;oh=c44345cdfa40c8df3026b267f5cb3a33&amp;oe=5EC559E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3857628"/>
            <a:ext cx="3130541" cy="250033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428728" y="5715016"/>
            <a:ext cx="2571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200" dirty="0" smtClean="0">
                <a:solidFill>
                  <a:schemeClr val="bg1"/>
                </a:solidFill>
              </a:rPr>
              <a:t>Kauno lopšelis - darželis "Linelis"</a:t>
            </a:r>
          </a:p>
          <a:p>
            <a:r>
              <a:rPr lang="lt-LT" sz="1200" dirty="0" smtClean="0">
                <a:solidFill>
                  <a:schemeClr val="bg1"/>
                </a:solidFill>
              </a:rPr>
              <a:t>Matas Nevulis 6 m.</a:t>
            </a:r>
          </a:p>
          <a:p>
            <a:r>
              <a:rPr lang="lt-LT" sz="1200" dirty="0" smtClean="0">
                <a:solidFill>
                  <a:schemeClr val="bg1"/>
                </a:solidFill>
              </a:rPr>
              <a:t>mokytoja Dalia Tumėnienė</a:t>
            </a:r>
            <a:endParaRPr lang="lt-LT" sz="1200" dirty="0">
              <a:solidFill>
                <a:schemeClr val="bg1"/>
              </a:solidFill>
            </a:endParaRPr>
          </a:p>
        </p:txBody>
      </p:sp>
      <p:pic>
        <p:nvPicPr>
          <p:cNvPr id="25610" name="Picture 10" descr="Dalia Tumėnienė nuotrauka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3857628"/>
            <a:ext cx="3238522" cy="2428892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4786314" y="5286388"/>
            <a:ext cx="31432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200" dirty="0" smtClean="0">
                <a:solidFill>
                  <a:schemeClr val="bg1"/>
                </a:solidFill>
              </a:rPr>
              <a:t>Kauno lopšelis - darželis "Linelis"</a:t>
            </a:r>
          </a:p>
          <a:p>
            <a:r>
              <a:rPr lang="lt-LT" sz="1200" dirty="0" smtClean="0">
                <a:solidFill>
                  <a:schemeClr val="bg1"/>
                </a:solidFill>
              </a:rPr>
              <a:t>Martynas Eivinas Vaitiekaitis 6 m. Adriana Gabija 4 m. Milana Austėja 1 m.</a:t>
            </a:r>
          </a:p>
          <a:p>
            <a:r>
              <a:rPr lang="lt-LT" sz="1200" dirty="0" smtClean="0">
                <a:solidFill>
                  <a:schemeClr val="bg1"/>
                </a:solidFill>
              </a:rPr>
              <a:t>Priešmokyklinio ugdymo mokytoja Dalia Tumėnienė</a:t>
            </a:r>
            <a:endParaRPr lang="lt-LT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Vilma Pretkelytė Kurkova nuotrauka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642919"/>
            <a:ext cx="2214577" cy="271464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643042" y="2500306"/>
            <a:ext cx="2428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200" dirty="0" smtClean="0">
                <a:solidFill>
                  <a:schemeClr val="bg1"/>
                </a:solidFill>
              </a:rPr>
              <a:t>Mažeikių lopšelis-darželis "Pasaka"</a:t>
            </a:r>
          </a:p>
          <a:p>
            <a:r>
              <a:rPr lang="lt-LT" sz="1200" dirty="0" smtClean="0">
                <a:solidFill>
                  <a:schemeClr val="bg1"/>
                </a:solidFill>
              </a:rPr>
              <a:t>Denis Kurkov, ikimokyklinio ugdymo mokytoja Vilma Kurkova</a:t>
            </a:r>
            <a:endParaRPr lang="lt-LT" sz="1200" dirty="0">
              <a:solidFill>
                <a:schemeClr val="bg1"/>
              </a:solidFill>
            </a:endParaRPr>
          </a:p>
        </p:txBody>
      </p:sp>
      <p:pic>
        <p:nvPicPr>
          <p:cNvPr id="26628" name="Picture 4" descr="Edita Gailevičienė nuotrauka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785794"/>
            <a:ext cx="3000397" cy="2519083"/>
          </a:xfrm>
          <a:prstGeom prst="rect">
            <a:avLst/>
          </a:prstGeom>
          <a:noFill/>
        </p:spPr>
      </p:pic>
      <p:pic>
        <p:nvPicPr>
          <p:cNvPr id="26630" name="Picture 6" descr="https://scontent.fvno5-1.fna.fbcdn.net/v/t1.0-9/93539964_2679072218887395_8210639579049361408_n.jpg?_nc_cat=110&amp;_nc_sid=07e735&amp;_nc_ohc=WPQITFP-h20AX8baHUF&amp;_nc_ht=scontent.fvno5-1.fna&amp;oh=b500b99dc3496b9fae29df1dc91fe986&amp;oe=5EC3C09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3571876"/>
            <a:ext cx="2434845" cy="285752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643042" y="5429264"/>
            <a:ext cx="25003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200" dirty="0" smtClean="0">
                <a:solidFill>
                  <a:schemeClr val="bg1"/>
                </a:solidFill>
              </a:rPr>
              <a:t>Kauno lopšelis - darželis "Linelis"</a:t>
            </a:r>
          </a:p>
          <a:p>
            <a:r>
              <a:rPr lang="lt-LT" sz="1200" dirty="0" smtClean="0">
                <a:solidFill>
                  <a:schemeClr val="bg1"/>
                </a:solidFill>
              </a:rPr>
              <a:t>Gabrielius Žukauskas 6 m. Kotryna Žukauskaitė 3 m.</a:t>
            </a:r>
          </a:p>
          <a:p>
            <a:r>
              <a:rPr lang="lt-LT" sz="1200" dirty="0" smtClean="0">
                <a:solidFill>
                  <a:schemeClr val="bg1"/>
                </a:solidFill>
              </a:rPr>
              <a:t>Priešmokyklinio ugdymo mokytoja Dalia Tumėnienė</a:t>
            </a:r>
            <a:endParaRPr lang="lt-LT" sz="1200" dirty="0">
              <a:solidFill>
                <a:schemeClr val="bg1"/>
              </a:solidFill>
            </a:endParaRPr>
          </a:p>
        </p:txBody>
      </p:sp>
      <p:pic>
        <p:nvPicPr>
          <p:cNvPr id="26632" name="Picture 8" descr="Dalia Tumėnienė nuotrauka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3357562"/>
            <a:ext cx="2500330" cy="3174967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5072066" y="5500702"/>
            <a:ext cx="25717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200" dirty="0" smtClean="0">
                <a:solidFill>
                  <a:schemeClr val="bg1"/>
                </a:solidFill>
              </a:rPr>
              <a:t>Kauno lopšelis - darželis "Linelis"</a:t>
            </a:r>
          </a:p>
          <a:p>
            <a:r>
              <a:rPr lang="lt-LT" sz="1200" dirty="0" smtClean="0">
                <a:solidFill>
                  <a:schemeClr val="bg1"/>
                </a:solidFill>
              </a:rPr>
              <a:t>Gabija Aleknaitė 6 m.</a:t>
            </a:r>
          </a:p>
          <a:p>
            <a:r>
              <a:rPr lang="lt-LT" sz="1200" dirty="0" smtClean="0">
                <a:solidFill>
                  <a:schemeClr val="bg1"/>
                </a:solidFill>
              </a:rPr>
              <a:t> Milda Aleknaitė 4 m.</a:t>
            </a:r>
          </a:p>
          <a:p>
            <a:r>
              <a:rPr lang="lt-LT" sz="1200" dirty="0" smtClean="0">
                <a:solidFill>
                  <a:schemeClr val="bg1"/>
                </a:solidFill>
              </a:rPr>
              <a:t>Priešmokyklinio ugdymo mokytoja </a:t>
            </a:r>
          </a:p>
          <a:p>
            <a:r>
              <a:rPr lang="lt-LT" sz="1200" dirty="0" smtClean="0">
                <a:solidFill>
                  <a:schemeClr val="bg1"/>
                </a:solidFill>
              </a:rPr>
              <a:t>Dalia Tumėnienė</a:t>
            </a:r>
            <a:endParaRPr lang="lt-LT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000" dirty="0" smtClean="0"/>
              <a:t>  Kauno lopšelis-darželis “Obelėlė”</a:t>
            </a:r>
            <a:endParaRPr lang="lt-LT" sz="2000" dirty="0"/>
          </a:p>
        </p:txBody>
      </p:sp>
      <p:pic>
        <p:nvPicPr>
          <p:cNvPr id="1026" name="Picture 2" descr="https://scontent.fvno2-1.fna.fbcdn.net/v/t1.0-9/p960x960/95477352_679296499496756_2467727271562051584_o.jpg?_nc_cat=100&amp;_nc_sid=ca434c&amp;_nc_ohc=CbVkw393zyUAX8K6Vfm&amp;_nc_ht=scontent.fvno2-1.fna&amp;_nc_tp=6&amp;oh=4c736b25c50675833756805568cc823b&amp;oe=5F0937E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3816424" cy="3744416"/>
          </a:xfrm>
          <a:prstGeom prst="rect">
            <a:avLst/>
          </a:prstGeom>
          <a:noFill/>
        </p:spPr>
      </p:pic>
      <p:pic>
        <p:nvPicPr>
          <p:cNvPr id="1028" name="Picture 4" descr="https://scontent.fvno2-1.fna.fbcdn.net/v/t1.0-9/p720x720/95202153_956841231427252_8971790904402640896_o.jpg?_nc_cat=108&amp;_nc_sid=ca434c&amp;_nc_ohc=FKe6n45ZK-cAX8F2DsG&amp;_nc_ht=scontent.fvno2-1.fna&amp;_nc_tp=6&amp;oh=df06ce5735af89e2d88df680806b876f&amp;oe=5F0859B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844824"/>
            <a:ext cx="3361649" cy="4570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Aldona Voverienė nuotrauka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76672"/>
            <a:ext cx="2304256" cy="2592288"/>
          </a:xfrm>
          <a:prstGeom prst="rect">
            <a:avLst/>
          </a:prstGeom>
          <a:noFill/>
        </p:spPr>
      </p:pic>
      <p:pic>
        <p:nvPicPr>
          <p:cNvPr id="29702" name="Picture 6" descr="https://scontent.fvno2-1.fna.fbcdn.net/v/t1.0-9/94711126_2934156636632273_3469832859290697728_n.jpg?_nc_cat=110&amp;_nc_sid=ca434c&amp;_nc_ohc=JgDLtRsrj-8AX-PvSTb&amp;_nc_ht=scontent.fvno2-1.fna&amp;oh=30967dc965306a7065b7aad666ef4c0a&amp;oe=5F065C0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620688"/>
            <a:ext cx="3240360" cy="2448272"/>
          </a:xfrm>
          <a:prstGeom prst="rect">
            <a:avLst/>
          </a:prstGeom>
          <a:noFill/>
        </p:spPr>
      </p:pic>
      <p:pic>
        <p:nvPicPr>
          <p:cNvPr id="29704" name="Picture 8" descr="Regina Jankūnienė nuotrauka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299600"/>
            <a:ext cx="3240360" cy="2871408"/>
          </a:xfrm>
          <a:prstGeom prst="rect">
            <a:avLst/>
          </a:prstGeom>
          <a:noFill/>
        </p:spPr>
      </p:pic>
      <p:pic>
        <p:nvPicPr>
          <p:cNvPr id="29706" name="Picture 10" descr="Regina Jankūnienė nuotrauka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3212976"/>
            <a:ext cx="2376263" cy="33399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214422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lt-LT" sz="1200" dirty="0" smtClean="0"/>
              <a:t>..</a:t>
            </a:r>
            <a:endParaRPr lang="lt-LT" sz="1200" dirty="0"/>
          </a:p>
        </p:txBody>
      </p:sp>
      <p:pic>
        <p:nvPicPr>
          <p:cNvPr id="4" name="Picture 3" descr="desert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3714752"/>
            <a:ext cx="4000528" cy="29289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0034" y="4214818"/>
            <a:ext cx="4214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lt-LT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Vilniaus l/d „Aušrelė“</a:t>
            </a:r>
          </a:p>
          <a:p>
            <a:pPr>
              <a:buNone/>
            </a:pPr>
            <a:r>
              <a:rPr lang="lt-LT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Ikimokyklinio ugdymo pedagogė Rasa Budrevičienė</a:t>
            </a:r>
          </a:p>
        </p:txBody>
      </p:sp>
      <p:pic>
        <p:nvPicPr>
          <p:cNvPr id="1028" name="Picture 4" descr="Ausra Sadzeviciene nuotrauka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71480"/>
            <a:ext cx="3857652" cy="285752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71472" y="2643182"/>
            <a:ext cx="36433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200" dirty="0" smtClean="0">
                <a:solidFill>
                  <a:schemeClr val="bg1"/>
                </a:solidFill>
              </a:rPr>
              <a:t>Radviliškio r.Pociūnėlių pagr.mokykla</a:t>
            </a:r>
          </a:p>
          <a:p>
            <a:r>
              <a:rPr lang="lt-LT" sz="1200" dirty="0" smtClean="0">
                <a:solidFill>
                  <a:schemeClr val="bg1"/>
                </a:solidFill>
              </a:rPr>
              <a:t>ikimokyklinio ugdymo grupė</a:t>
            </a:r>
          </a:p>
          <a:p>
            <a:r>
              <a:rPr lang="lt-LT" sz="1200" dirty="0" smtClean="0">
                <a:solidFill>
                  <a:schemeClr val="bg1"/>
                </a:solidFill>
              </a:rPr>
              <a:t>Lukas Lukošius 5m</a:t>
            </a:r>
            <a:r>
              <a:rPr lang="lt-LT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030" name="Picture 6" descr="Astrida Butkeraitiene nuotrauka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571480"/>
            <a:ext cx="3786214" cy="285752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4857752" y="2714620"/>
            <a:ext cx="38576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200" dirty="0" smtClean="0">
                <a:solidFill>
                  <a:schemeClr val="bg1"/>
                </a:solidFill>
              </a:rPr>
              <a:t>Kybartų lopšelis-darželis ,,Ąžuoliukas"</a:t>
            </a:r>
          </a:p>
          <a:p>
            <a:r>
              <a:rPr lang="lt-LT" sz="1200" dirty="0" smtClean="0">
                <a:solidFill>
                  <a:schemeClr val="bg1"/>
                </a:solidFill>
              </a:rPr>
              <a:t>Mėta Kudirkaitė, 5 m.</a:t>
            </a:r>
          </a:p>
          <a:p>
            <a:r>
              <a:rPr lang="lt-LT" sz="1200" dirty="0" smtClean="0">
                <a:solidFill>
                  <a:schemeClr val="bg1"/>
                </a:solidFill>
              </a:rPr>
              <a:t>Ikimokyklinio ugdymo auklėtoja Astrida Butkeraitienė</a:t>
            </a:r>
          </a:p>
          <a:p>
            <a:r>
              <a:rPr lang="lt-LT" dirty="0" smtClean="0">
                <a:hlinkClick r:id="rId5"/>
              </a:rPr>
              <a:t/>
            </a:r>
            <a:br>
              <a:rPr lang="lt-LT" dirty="0" smtClean="0">
                <a:hlinkClick r:id="rId5"/>
              </a:rPr>
            </a:br>
            <a:endParaRPr lang="lt-LT" dirty="0"/>
          </a:p>
        </p:txBody>
      </p:sp>
      <p:pic>
        <p:nvPicPr>
          <p:cNvPr id="1032" name="Picture 8" descr="Edita Gailevičienė nuotrauka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3" y="3714753"/>
            <a:ext cx="3857652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71546"/>
            <a:ext cx="8686800" cy="5008579"/>
          </a:xfrm>
        </p:spPr>
        <p:txBody>
          <a:bodyPr/>
          <a:lstStyle/>
          <a:p>
            <a:endParaRPr lang="en-US" dirty="0" smtClean="0"/>
          </a:p>
          <a:p>
            <a:pPr>
              <a:buNone/>
            </a:pPr>
            <a:endParaRPr lang="lt-LT" dirty="0"/>
          </a:p>
        </p:txBody>
      </p:sp>
      <p:pic>
        <p:nvPicPr>
          <p:cNvPr id="4" name="Picture 3" descr="94127669_3121943674536573_761116356159052185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3929066"/>
            <a:ext cx="3929090" cy="2786082"/>
          </a:xfrm>
          <a:prstGeom prst="rect">
            <a:avLst/>
          </a:prstGeom>
        </p:spPr>
      </p:pic>
      <p:pic>
        <p:nvPicPr>
          <p:cNvPr id="15362" name="Picture 2" descr="Aurelė Skaržinskienė nuotrauka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714356"/>
            <a:ext cx="3857684" cy="2786083"/>
          </a:xfrm>
          <a:prstGeom prst="rect">
            <a:avLst/>
          </a:prstGeom>
          <a:noFill/>
        </p:spPr>
      </p:pic>
      <p:pic>
        <p:nvPicPr>
          <p:cNvPr id="7" name="Picture 4" descr="Aurelė Skaržinskienė nuotrauka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571480"/>
            <a:ext cx="3643338" cy="3071834"/>
          </a:xfrm>
          <a:prstGeom prst="rect">
            <a:avLst/>
          </a:prstGeom>
          <a:noFill/>
        </p:spPr>
      </p:pic>
      <p:pic>
        <p:nvPicPr>
          <p:cNvPr id="15366" name="Picture 6" descr="Edita Gailevičienė nuotrauka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857628"/>
            <a:ext cx="4000528" cy="2749525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4643438" y="5842337"/>
            <a:ext cx="32147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200" dirty="0" smtClean="0"/>
              <a:t>Kėdainių r. Vilainių m./d. "Obelėlė"</a:t>
            </a:r>
          </a:p>
          <a:p>
            <a:r>
              <a:rPr lang="lt-LT" sz="1200" dirty="0" smtClean="0"/>
              <a:t>Aristavos skyriaus vyr. mokytoja Asta Čiapaitė</a:t>
            </a:r>
          </a:p>
          <a:p>
            <a:r>
              <a:rPr lang="lt-LT" dirty="0" smtClean="0">
                <a:hlinkClick r:id="rId6"/>
              </a:rPr>
              <a:t/>
            </a:r>
            <a:br>
              <a:rPr lang="lt-LT" dirty="0" smtClean="0">
                <a:hlinkClick r:id="rId6"/>
              </a:rPr>
            </a:b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dita Gailevičienė nuotrauka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428604"/>
            <a:ext cx="2857520" cy="3000396"/>
          </a:xfrm>
          <a:prstGeom prst="rect">
            <a:avLst/>
          </a:prstGeom>
          <a:noFill/>
        </p:spPr>
      </p:pic>
      <p:pic>
        <p:nvPicPr>
          <p:cNvPr id="16388" name="Picture 4" descr="Edita Gailevičienė nuotrauka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428604"/>
            <a:ext cx="2428892" cy="2928958"/>
          </a:xfrm>
          <a:prstGeom prst="rect">
            <a:avLst/>
          </a:prstGeom>
          <a:noFill/>
        </p:spPr>
      </p:pic>
      <p:pic>
        <p:nvPicPr>
          <p:cNvPr id="16390" name="Picture 6" descr="Edita Gailevičienė nuotrauka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3786190"/>
            <a:ext cx="3143272" cy="2643206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428728" y="5786454"/>
            <a:ext cx="3857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200" dirty="0" smtClean="0"/>
              <a:t>Kauno lopšelis-darželis "Drevinukas"</a:t>
            </a:r>
          </a:p>
          <a:p>
            <a:r>
              <a:rPr lang="lt-LT" sz="1200" dirty="0" smtClean="0"/>
              <a:t>Samanta Daujotaitė 6 m.</a:t>
            </a:r>
          </a:p>
          <a:p>
            <a:r>
              <a:rPr lang="lt-LT" sz="1200" dirty="0" smtClean="0"/>
              <a:t>okytoja Ilona </a:t>
            </a:r>
            <a:r>
              <a:rPr lang="en-US" sz="1200" dirty="0" err="1" smtClean="0"/>
              <a:t>Vasiliauskie</a:t>
            </a:r>
            <a:r>
              <a:rPr lang="lt-LT" sz="1200" dirty="0" smtClean="0"/>
              <a:t>nė</a:t>
            </a:r>
            <a:endParaRPr lang="lt-LT" sz="1200" dirty="0"/>
          </a:p>
        </p:txBody>
      </p:sp>
      <p:pic>
        <p:nvPicPr>
          <p:cNvPr id="16392" name="Picture 8" descr="Klausutis Kaunas nuotrauka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3786190"/>
            <a:ext cx="3143272" cy="2643206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5715008" y="5786454"/>
            <a:ext cx="3071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200" dirty="0" smtClean="0">
                <a:solidFill>
                  <a:schemeClr val="bg1"/>
                </a:solidFill>
              </a:rPr>
              <a:t>Kauno lopšelis-darželis "Klausutis"</a:t>
            </a:r>
          </a:p>
          <a:p>
            <a:r>
              <a:rPr lang="lt-LT" sz="1200" dirty="0" smtClean="0">
                <a:solidFill>
                  <a:schemeClr val="bg1"/>
                </a:solidFill>
              </a:rPr>
              <a:t>Lukas Juškaitis, 5m.</a:t>
            </a:r>
          </a:p>
          <a:p>
            <a:r>
              <a:rPr lang="lt-LT" sz="1200" dirty="0" smtClean="0">
                <a:solidFill>
                  <a:schemeClr val="bg1"/>
                </a:solidFill>
              </a:rPr>
              <a:t>Vyr.mokytoja Audronė Šimelienė</a:t>
            </a:r>
            <a:endParaRPr lang="lt-LT" sz="12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43042" y="2643182"/>
            <a:ext cx="2714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200" dirty="0" smtClean="0"/>
              <a:t>Kėdainių r. Vilainių m./d. "Obelėlė"</a:t>
            </a:r>
          </a:p>
          <a:p>
            <a:r>
              <a:rPr lang="lt-LT" sz="1200" dirty="0" smtClean="0"/>
              <a:t>Aristavos skyriaus vyr. mokytoja Asta Čiapaitė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Klausutis Kaunas nuotrauka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14290"/>
            <a:ext cx="2928958" cy="3357586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142976" y="2928934"/>
            <a:ext cx="3071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200" dirty="0" smtClean="0">
                <a:solidFill>
                  <a:schemeClr val="bg1"/>
                </a:solidFill>
              </a:rPr>
              <a:t>Kauno lopšelis-darželis "Klausutis"</a:t>
            </a:r>
          </a:p>
          <a:p>
            <a:r>
              <a:rPr lang="lt-LT" sz="1200" dirty="0" smtClean="0">
                <a:solidFill>
                  <a:schemeClr val="bg1"/>
                </a:solidFill>
              </a:rPr>
              <a:t>Lukas Juškaitis, 5m.</a:t>
            </a:r>
          </a:p>
          <a:p>
            <a:r>
              <a:rPr lang="lt-LT" sz="1200" dirty="0" smtClean="0">
                <a:solidFill>
                  <a:schemeClr val="bg1"/>
                </a:solidFill>
              </a:rPr>
              <a:t>Vyr.mokytoja Lina Butkienė</a:t>
            </a:r>
            <a:endParaRPr lang="lt-LT" sz="1200" dirty="0">
              <a:solidFill>
                <a:schemeClr val="bg1"/>
              </a:solidFill>
            </a:endParaRPr>
          </a:p>
        </p:txBody>
      </p:sp>
      <p:pic>
        <p:nvPicPr>
          <p:cNvPr id="18436" name="Picture 4" descr="Ausra Sadzeviciene nuotrauka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14290"/>
            <a:ext cx="2857520" cy="3429024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4929190" y="2928934"/>
            <a:ext cx="3143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200" dirty="0" smtClean="0">
                <a:solidFill>
                  <a:schemeClr val="bg1"/>
                </a:solidFill>
              </a:rPr>
              <a:t>Radviliškio r.Pociūnėlių pagr.mokykla</a:t>
            </a:r>
          </a:p>
          <a:p>
            <a:r>
              <a:rPr lang="lt-LT" sz="1200" dirty="0" smtClean="0">
                <a:solidFill>
                  <a:schemeClr val="bg1"/>
                </a:solidFill>
              </a:rPr>
              <a:t>ikimokyklinio ugdymo grupė</a:t>
            </a:r>
          </a:p>
          <a:p>
            <a:r>
              <a:rPr lang="lt-LT" sz="1200" dirty="0" smtClean="0">
                <a:solidFill>
                  <a:schemeClr val="bg1"/>
                </a:solidFill>
              </a:rPr>
              <a:t>Gustas Važgauskas 6m.</a:t>
            </a:r>
            <a:endParaRPr lang="lt-LT" sz="1200" dirty="0">
              <a:solidFill>
                <a:schemeClr val="bg1"/>
              </a:solidFill>
            </a:endParaRPr>
          </a:p>
        </p:txBody>
      </p:sp>
      <p:pic>
        <p:nvPicPr>
          <p:cNvPr id="18438" name="Picture 6" descr="Ausra Sadzeviciene nuotrauka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857628"/>
            <a:ext cx="2786082" cy="271466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5143504" y="6000768"/>
            <a:ext cx="2857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200" dirty="0" smtClean="0">
                <a:solidFill>
                  <a:schemeClr val="bg1"/>
                </a:solidFill>
              </a:rPr>
              <a:t>Radviliškio r.Pociūnėlių pagr.mokykla</a:t>
            </a:r>
          </a:p>
          <a:p>
            <a:r>
              <a:rPr lang="lt-LT" sz="1200" dirty="0" smtClean="0">
                <a:solidFill>
                  <a:schemeClr val="bg1"/>
                </a:solidFill>
              </a:rPr>
              <a:t>ikimokyklinio ugdymo grupė</a:t>
            </a:r>
          </a:p>
          <a:p>
            <a:r>
              <a:rPr lang="lt-LT" sz="1200" dirty="0" smtClean="0">
                <a:solidFill>
                  <a:schemeClr val="bg1"/>
                </a:solidFill>
              </a:rPr>
              <a:t>Darijus Urvakis 4m</a:t>
            </a:r>
            <a:endParaRPr lang="lt-LT" sz="1200" dirty="0">
              <a:solidFill>
                <a:schemeClr val="bg1"/>
              </a:solidFill>
            </a:endParaRPr>
          </a:p>
        </p:txBody>
      </p:sp>
      <p:pic>
        <p:nvPicPr>
          <p:cNvPr id="18440" name="Picture 8" descr="Dalia Tumėnienė nuotrauka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3857628"/>
            <a:ext cx="3286148" cy="2786106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1000100" y="5929330"/>
            <a:ext cx="3500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200" dirty="0" smtClean="0">
                <a:solidFill>
                  <a:schemeClr val="bg1"/>
                </a:solidFill>
              </a:rPr>
              <a:t>Kauno lopšelis-darželis "Linelis"</a:t>
            </a:r>
          </a:p>
          <a:p>
            <a:r>
              <a:rPr lang="lt-LT" sz="1200" dirty="0" smtClean="0">
                <a:solidFill>
                  <a:schemeClr val="bg1"/>
                </a:solidFill>
              </a:rPr>
              <a:t>Luknė Milickytė 6 m.</a:t>
            </a:r>
          </a:p>
          <a:p>
            <a:r>
              <a:rPr lang="lt-LT" sz="1200" dirty="0" smtClean="0">
                <a:solidFill>
                  <a:schemeClr val="bg1"/>
                </a:solidFill>
              </a:rPr>
              <a:t>Priešmokyklinio ugdymo mokytoja Dalia Tumėnienė</a:t>
            </a:r>
            <a:endParaRPr lang="lt-LT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scontent.fvno5-1.fna.fbcdn.net/v/t1.0-9/p720x720/93651185_2682364031868093_2793030495447810048_o.jpg?_nc_cat=104&amp;_nc_sid=07e735&amp;_nc_ohc=VEPVsoISIJIAX_gXgM0&amp;_nc_ht=scontent.fvno5-1.fna&amp;_nc_tp=6&amp;oh=e7d99e9e4355d97c2f6c1a74f61686a7&amp;oe=5EC1949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00042"/>
            <a:ext cx="3643338" cy="264320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42910" y="2285992"/>
            <a:ext cx="33575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200" dirty="0" smtClean="0">
                <a:solidFill>
                  <a:schemeClr val="bg1"/>
                </a:solidFill>
              </a:rPr>
              <a:t>Kauno lopšelis-darželis "Sadutė"</a:t>
            </a:r>
            <a:br>
              <a:rPr lang="lt-LT" sz="1200" dirty="0" smtClean="0">
                <a:solidFill>
                  <a:schemeClr val="bg1"/>
                </a:solidFill>
              </a:rPr>
            </a:br>
            <a:r>
              <a:rPr lang="lt-LT" sz="1200" dirty="0" smtClean="0">
                <a:solidFill>
                  <a:schemeClr val="bg1"/>
                </a:solidFill>
              </a:rPr>
              <a:t>Elina Pavadaitytė,6m.</a:t>
            </a:r>
            <a:br>
              <a:rPr lang="lt-LT" sz="1200" dirty="0" smtClean="0">
                <a:solidFill>
                  <a:schemeClr val="bg1"/>
                </a:solidFill>
              </a:rPr>
            </a:br>
            <a:r>
              <a:rPr lang="lt-LT" sz="1200" dirty="0" smtClean="0">
                <a:solidFill>
                  <a:schemeClr val="bg1"/>
                </a:solidFill>
              </a:rPr>
              <a:t>Priešmokyklinio ugdymo mokytoja-metodininkė Gintarė Kačiušienė</a:t>
            </a:r>
            <a:endParaRPr lang="lt-LT" sz="1200" dirty="0">
              <a:solidFill>
                <a:schemeClr val="bg1"/>
              </a:solidFill>
            </a:endParaRPr>
          </a:p>
        </p:txBody>
      </p:sp>
      <p:pic>
        <p:nvPicPr>
          <p:cNvPr id="19460" name="Picture 4" descr="Klausutis Kaunas nuotrauka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3357562"/>
            <a:ext cx="3000396" cy="321468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429256" y="5929330"/>
            <a:ext cx="3000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200" dirty="0" smtClean="0">
                <a:solidFill>
                  <a:schemeClr val="bg1"/>
                </a:solidFill>
              </a:rPr>
              <a:t>Kauno lopšelis-darželis "Klausutis"</a:t>
            </a:r>
          </a:p>
          <a:p>
            <a:r>
              <a:rPr lang="lt-LT" sz="1200" dirty="0" smtClean="0">
                <a:solidFill>
                  <a:schemeClr val="bg1"/>
                </a:solidFill>
              </a:rPr>
              <a:t>Gabija Petrauskaitė, 5m.</a:t>
            </a:r>
          </a:p>
          <a:p>
            <a:r>
              <a:rPr lang="lt-LT" sz="1200" dirty="0" smtClean="0">
                <a:solidFill>
                  <a:schemeClr val="bg1"/>
                </a:solidFill>
              </a:rPr>
              <a:t>Vyr. mokytoja Lina Butkienė</a:t>
            </a:r>
            <a:endParaRPr lang="lt-LT" sz="1200" dirty="0">
              <a:solidFill>
                <a:schemeClr val="bg1"/>
              </a:solidFill>
            </a:endParaRPr>
          </a:p>
        </p:txBody>
      </p:sp>
      <p:pic>
        <p:nvPicPr>
          <p:cNvPr id="19462" name="Picture 6" descr="Klausutis Kaunas nuotrauka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500042"/>
            <a:ext cx="4000528" cy="270506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072066" y="2571744"/>
            <a:ext cx="32146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200" dirty="0" smtClean="0">
                <a:solidFill>
                  <a:schemeClr val="bg1"/>
                </a:solidFill>
              </a:rPr>
              <a:t>Kauno lopšelis-darželis "Klausutis"</a:t>
            </a:r>
          </a:p>
          <a:p>
            <a:r>
              <a:rPr lang="lt-LT" sz="1200" dirty="0" smtClean="0">
                <a:solidFill>
                  <a:schemeClr val="bg1"/>
                </a:solidFill>
              </a:rPr>
              <a:t>Aurėja Kurlinskaitė, 5m.</a:t>
            </a:r>
          </a:p>
          <a:p>
            <a:r>
              <a:rPr lang="lt-LT" sz="1200" dirty="0" smtClean="0">
                <a:solidFill>
                  <a:schemeClr val="bg1"/>
                </a:solidFill>
              </a:rPr>
              <a:t>Vyr.mokytoja Lina Butkienė</a:t>
            </a:r>
            <a:endParaRPr lang="lt-LT" sz="1200" dirty="0">
              <a:solidFill>
                <a:schemeClr val="bg1"/>
              </a:solidFill>
            </a:endParaRPr>
          </a:p>
        </p:txBody>
      </p:sp>
      <p:pic>
        <p:nvPicPr>
          <p:cNvPr id="19464" name="Picture 8" descr="Klausutis Kaunas nuotrauka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3714752"/>
            <a:ext cx="4071967" cy="292895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571472" y="6000768"/>
            <a:ext cx="3357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200" dirty="0" smtClean="0">
                <a:solidFill>
                  <a:schemeClr val="bg1"/>
                </a:solidFill>
              </a:rPr>
              <a:t>Kauno lopšelis-darželis "Klausutis"</a:t>
            </a:r>
          </a:p>
          <a:p>
            <a:r>
              <a:rPr lang="lt-LT" sz="1200" dirty="0" smtClean="0">
                <a:solidFill>
                  <a:schemeClr val="bg1"/>
                </a:solidFill>
              </a:rPr>
              <a:t>Vesta Gruodytė, 5m.</a:t>
            </a:r>
          </a:p>
          <a:p>
            <a:r>
              <a:rPr lang="lt-LT" sz="1200" dirty="0" smtClean="0">
                <a:solidFill>
                  <a:schemeClr val="bg1"/>
                </a:solidFill>
              </a:rPr>
              <a:t>Vyr. mokytoja Audronė Šimelienė</a:t>
            </a:r>
            <a:endParaRPr lang="lt-LT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Klausutis Kaunas nuotrauka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357166"/>
            <a:ext cx="2571768" cy="314327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14414" y="2928934"/>
            <a:ext cx="2571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200" dirty="0" smtClean="0">
                <a:solidFill>
                  <a:schemeClr val="bg1"/>
                </a:solidFill>
              </a:rPr>
              <a:t>Kauno lopšelis-darželis "Klausutis"</a:t>
            </a:r>
          </a:p>
          <a:p>
            <a:r>
              <a:rPr lang="lt-LT" sz="1200" dirty="0" smtClean="0">
                <a:solidFill>
                  <a:schemeClr val="bg1"/>
                </a:solidFill>
              </a:rPr>
              <a:t>Einoras Lukšas, 5m.</a:t>
            </a:r>
          </a:p>
          <a:p>
            <a:r>
              <a:rPr lang="lt-LT" sz="1200" dirty="0" smtClean="0">
                <a:solidFill>
                  <a:schemeClr val="bg1"/>
                </a:solidFill>
              </a:rPr>
              <a:t>Vyr. mokytoja Audronė Šimelienė</a:t>
            </a:r>
            <a:endParaRPr lang="lt-LT" dirty="0"/>
          </a:p>
        </p:txBody>
      </p:sp>
      <p:pic>
        <p:nvPicPr>
          <p:cNvPr id="22532" name="Picture 4" descr="Edita Gailevičienė nuotrauka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57166"/>
            <a:ext cx="3071834" cy="3143272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643438" y="2714620"/>
            <a:ext cx="30718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200" dirty="0" smtClean="0">
                <a:solidFill>
                  <a:schemeClr val="bg1"/>
                </a:solidFill>
              </a:rPr>
              <a:t>KAUNO LOPŠELIS DARŽELIS “KLAUSUTIS”</a:t>
            </a:r>
          </a:p>
          <a:p>
            <a:r>
              <a:rPr lang="lt-LT" sz="1200" dirty="0" smtClean="0">
                <a:solidFill>
                  <a:schemeClr val="bg1"/>
                </a:solidFill>
              </a:rPr>
              <a:t>GUSTĖ KAŠĖTAITĖ</a:t>
            </a:r>
          </a:p>
          <a:p>
            <a:r>
              <a:rPr lang="lt-LT" sz="1200" dirty="0" smtClean="0">
                <a:solidFill>
                  <a:schemeClr val="bg1"/>
                </a:solidFill>
              </a:rPr>
              <a:t>PEDAGOGAS : mokytoja metodininkė GIEDRA KAZLAUSKIENĖ</a:t>
            </a:r>
            <a:endParaRPr lang="lt-LT" sz="1200" dirty="0">
              <a:solidFill>
                <a:schemeClr val="bg1"/>
              </a:solidFill>
            </a:endParaRPr>
          </a:p>
        </p:txBody>
      </p:sp>
      <p:pic>
        <p:nvPicPr>
          <p:cNvPr id="22534" name="Picture 6" descr="Edita Gailevičienė nuotrauka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3643314"/>
            <a:ext cx="2786082" cy="2928959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000100" y="5857892"/>
            <a:ext cx="2857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200" dirty="0" smtClean="0">
                <a:solidFill>
                  <a:schemeClr val="bg1"/>
                </a:solidFill>
              </a:rPr>
              <a:t>Kauno lopšelis – darželis „Pagrandukas“</a:t>
            </a:r>
          </a:p>
          <a:p>
            <a:r>
              <a:rPr lang="lt-LT" sz="1200" dirty="0" smtClean="0">
                <a:solidFill>
                  <a:schemeClr val="bg1"/>
                </a:solidFill>
              </a:rPr>
              <a:t>Aronas Kondrackis, </a:t>
            </a:r>
          </a:p>
          <a:p>
            <a:r>
              <a:rPr lang="lt-LT" sz="1200" dirty="0" smtClean="0">
                <a:solidFill>
                  <a:schemeClr val="bg1"/>
                </a:solidFill>
              </a:rPr>
              <a:t>vyresnioji mokytoja Ilona Kondrackienė</a:t>
            </a:r>
            <a:endParaRPr lang="lt-LT" sz="1200" dirty="0">
              <a:solidFill>
                <a:schemeClr val="bg1"/>
              </a:solidFill>
            </a:endParaRPr>
          </a:p>
        </p:txBody>
      </p:sp>
      <p:pic>
        <p:nvPicPr>
          <p:cNvPr id="22536" name="Picture 8" descr="Edita Gailevičienė nuotrauka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571876"/>
            <a:ext cx="3071834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251</TotalTime>
  <Words>505</Words>
  <Application>Microsoft Office PowerPoint</Application>
  <PresentationFormat>On-screen Show (4:3)</PresentationFormat>
  <Paragraphs>133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Slide 1</vt:lpstr>
      <vt:lpstr>  Kauno lopšelis-darželis “Obelėlė”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Edita</dc:creator>
  <cp:lastModifiedBy>Windows User</cp:lastModifiedBy>
  <cp:revision>74</cp:revision>
  <dcterms:created xsi:type="dcterms:W3CDTF">2020-04-20T12:35:08Z</dcterms:created>
  <dcterms:modified xsi:type="dcterms:W3CDTF">2020-06-11T10:14:57Z</dcterms:modified>
</cp:coreProperties>
</file>